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CC4B0-A86D-44BB-ABCD-6D8870C8974A}" type="datetimeFigureOut">
              <a:rPr lang="en-US" smtClean="0"/>
              <a:t>8/21/2013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F3456-A8AE-4B93-A7DE-2D525E3A1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711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CC4B0-A86D-44BB-ABCD-6D8870C8974A}" type="datetimeFigureOut">
              <a:rPr lang="en-US" smtClean="0"/>
              <a:t>8/21/2013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F3456-A8AE-4B93-A7DE-2D525E3A1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755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CC4B0-A86D-44BB-ABCD-6D8870C8974A}" type="datetimeFigureOut">
              <a:rPr lang="en-US" smtClean="0"/>
              <a:t>8/21/2013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F3456-A8AE-4B93-A7DE-2D525E3A1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4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CC4B0-A86D-44BB-ABCD-6D8870C8974A}" type="datetimeFigureOut">
              <a:rPr lang="en-US" smtClean="0"/>
              <a:t>8/21/2013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F3456-A8AE-4B93-A7DE-2D525E3A1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370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CC4B0-A86D-44BB-ABCD-6D8870C8974A}" type="datetimeFigureOut">
              <a:rPr lang="en-US" smtClean="0"/>
              <a:t>8/21/2013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F3456-A8AE-4B93-A7DE-2D525E3A1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816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CC4B0-A86D-44BB-ABCD-6D8870C8974A}" type="datetimeFigureOut">
              <a:rPr lang="en-US" smtClean="0"/>
              <a:t>8/21/2013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F3456-A8AE-4B93-A7DE-2D525E3A1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249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CC4B0-A86D-44BB-ABCD-6D8870C8974A}" type="datetimeFigureOut">
              <a:rPr lang="en-US" smtClean="0"/>
              <a:t>8/21/2013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F3456-A8AE-4B93-A7DE-2D525E3A1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196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CC4B0-A86D-44BB-ABCD-6D8870C8974A}" type="datetimeFigureOut">
              <a:rPr lang="en-US" smtClean="0"/>
              <a:t>8/21/2013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F3456-A8AE-4B93-A7DE-2D525E3A1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716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CC4B0-A86D-44BB-ABCD-6D8870C8974A}" type="datetimeFigureOut">
              <a:rPr lang="en-US" smtClean="0"/>
              <a:t>8/21/2013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F3456-A8AE-4B93-A7DE-2D525E3A1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421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CC4B0-A86D-44BB-ABCD-6D8870C8974A}" type="datetimeFigureOut">
              <a:rPr lang="en-US" smtClean="0"/>
              <a:t>8/21/2013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F3456-A8AE-4B93-A7DE-2D525E3A1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960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CC4B0-A86D-44BB-ABCD-6D8870C8974A}" type="datetimeFigureOut">
              <a:rPr lang="en-US" smtClean="0"/>
              <a:t>8/21/2013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F3456-A8AE-4B93-A7DE-2D525E3A1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981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7CC4B0-A86D-44BB-ABCD-6D8870C8974A}" type="datetimeFigureOut">
              <a:rPr lang="en-US" smtClean="0"/>
              <a:t>8/21/2013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8F3456-A8AE-4B93-A7DE-2D525E3A1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768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534918"/>
            <a:ext cx="5843028" cy="5788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1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752600"/>
            <a:ext cx="7848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Character is uniquely yours, cared for over time and preserved by each decision you make.  Growing it is a sign of personal strength and empowerment.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457199"/>
            <a:ext cx="1333500" cy="828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2721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600200"/>
            <a:ext cx="7848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CORE VALUES</a:t>
            </a:r>
          </a:p>
          <a:p>
            <a:r>
              <a:rPr lang="en-US" sz="44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Honesty</a:t>
            </a:r>
          </a:p>
          <a:p>
            <a:r>
              <a:rPr lang="en-US" sz="44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Trust</a:t>
            </a:r>
          </a:p>
          <a:p>
            <a:r>
              <a:rPr lang="en-US" sz="44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Fairness</a:t>
            </a:r>
          </a:p>
          <a:p>
            <a:r>
              <a:rPr lang="en-US" sz="44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Respect</a:t>
            </a:r>
          </a:p>
          <a:p>
            <a:r>
              <a:rPr lang="en-US" sz="44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Responsibility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457199"/>
            <a:ext cx="1333500" cy="828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6" name="Straight Connector 5"/>
          <p:cNvCxnSpPr/>
          <p:nvPr/>
        </p:nvCxnSpPr>
        <p:spPr>
          <a:xfrm>
            <a:off x="685800" y="2335567"/>
            <a:ext cx="7391400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140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2303" y="1600200"/>
            <a:ext cx="784860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Students Will</a:t>
            </a:r>
            <a:r>
              <a:rPr lang="en-US" sz="3200" b="1" i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:</a:t>
            </a:r>
          </a:p>
          <a:p>
            <a:endParaRPr lang="en-US" sz="1400" b="1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marL="457200" lvl="0" indent="-457200">
              <a:buFont typeface="Arial" pitchFamily="34" charset="0"/>
              <a:buChar char="•"/>
            </a:pP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Understand the 5 values and their contribution beyond the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gradebook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;</a:t>
            </a:r>
          </a:p>
          <a:p>
            <a:pPr marL="457200" lvl="0" indent="-457200">
              <a:buFont typeface="Arial" pitchFamily="34" charset="0"/>
              <a:buChar char="•"/>
            </a:pPr>
            <a:endParaRPr lang="en-US" sz="1400" b="1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marL="457200" lvl="0" indent="-457200">
              <a:buFont typeface="Arial" pitchFamily="34" charset="0"/>
              <a:buChar char="•"/>
            </a:pP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Seek the 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advice and guidance 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of teachers and 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counselors;</a:t>
            </a:r>
          </a:p>
          <a:p>
            <a:pPr marL="457200" lvl="0" indent="-457200">
              <a:buFont typeface="Arial" pitchFamily="34" charset="0"/>
              <a:buChar char="•"/>
            </a:pPr>
            <a:endParaRPr lang="en-US" sz="1400" b="1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marL="457200" lvl="0" indent="-457200">
              <a:buFont typeface="Arial" pitchFamily="34" charset="0"/>
              <a:buChar char="•"/>
            </a:pP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Balance 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commitments in and out of class.</a:t>
            </a:r>
            <a:endParaRPr lang="en-US" sz="3200" b="1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457199"/>
            <a:ext cx="1333500" cy="828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4346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2303" y="1600200"/>
            <a:ext cx="784860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Teachers Will</a:t>
            </a:r>
            <a:r>
              <a:rPr lang="en-US" sz="3200" b="1" i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:</a:t>
            </a:r>
          </a:p>
          <a:p>
            <a:endParaRPr lang="en-US" sz="1400" b="1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marL="457200" lvl="0" indent="-457200">
              <a:buFont typeface="Arial" pitchFamily="34" charset="0"/>
              <a:buChar char="•"/>
            </a:pP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Support an atmosphere that values academic 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integrity;</a:t>
            </a:r>
          </a:p>
          <a:p>
            <a:pPr lvl="0"/>
            <a:endParaRPr lang="en-US" sz="1400" b="1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marL="457200" lvl="0" indent="-457200">
              <a:buFont typeface="Arial" pitchFamily="34" charset="0"/>
              <a:buChar char="•"/>
            </a:pP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Specify 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when and how collaboration is to be used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;</a:t>
            </a:r>
          </a:p>
          <a:p>
            <a:pPr lvl="0"/>
            <a:endParaRPr lang="en-US" sz="1400" b="1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marL="457200" lvl="0" indent="-457200">
              <a:buFont typeface="Arial" pitchFamily="34" charset="0"/>
              <a:buChar char="•"/>
            </a:pP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Develop meaningful and relevant 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assignments.</a:t>
            </a:r>
            <a:endParaRPr lang="en-US" sz="3200" b="1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457199"/>
            <a:ext cx="1333500" cy="828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6404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511" y="1285224"/>
            <a:ext cx="404969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It is your responsibility to review </a:t>
            </a:r>
            <a:r>
              <a:rPr lang="en-US" sz="3200" b="1" i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y</a:t>
            </a:r>
            <a:r>
              <a:rPr lang="en-US" sz="3200" b="1" i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our Student Handbook and Planner</a:t>
            </a:r>
          </a:p>
          <a:p>
            <a:r>
              <a:rPr lang="en-US" sz="3200" b="1" i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f</a:t>
            </a:r>
            <a:r>
              <a:rPr lang="en-US" sz="3200" b="1" i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or detailed information about consequences regarding violations of Academic Honesty.</a:t>
            </a:r>
            <a:endParaRPr lang="en-US" sz="3200" b="1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457199"/>
            <a:ext cx="1333500" cy="828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518">
            <a:off x="5073690" y="1605044"/>
            <a:ext cx="3263245" cy="4760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57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116</Words>
  <Application>Microsoft Office PowerPoint</Application>
  <PresentationFormat>On-screen Show (4:3)</PresentationFormat>
  <Paragraphs>23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IPSD #204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 Services</dc:creator>
  <cp:lastModifiedBy>Tech Services</cp:lastModifiedBy>
  <cp:revision>5</cp:revision>
  <dcterms:created xsi:type="dcterms:W3CDTF">2013-08-07T18:31:06Z</dcterms:created>
  <dcterms:modified xsi:type="dcterms:W3CDTF">2013-08-21T13:24:08Z</dcterms:modified>
</cp:coreProperties>
</file>