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72D505-2136-43DB-AF58-81A1EB2776B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895D8F-1028-4ECF-A066-F39973F0B7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Look Back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Poetry Portfolio PRE-WRITE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9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4290"/>
            <a:ext cx="7125113" cy="924475"/>
          </a:xfrm>
        </p:spPr>
        <p:txBody>
          <a:bodyPr/>
          <a:lstStyle/>
          <a:p>
            <a:r>
              <a:rPr lang="en-US" dirty="0" smtClean="0"/>
              <a:t>Self-Portrait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066800"/>
            <a:ext cx="7125112" cy="5486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“Between the computer, a pencil, and a typewriter half my day passes.”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Zagajewski</a:t>
            </a:r>
            <a:r>
              <a:rPr lang="en-US" sz="2000" dirty="0" smtClean="0"/>
              <a:t> is a writer.  He chose these items to show how he spends his day.  What are you?  Are you a dancer? A singer? A soccer player?  What are the items/tasks that surround you in your day?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He lists things he likes, places he goes, things he does… each one is followed by some profound realization about that thing/activity.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Try this.  List one thing you like, a place you go, or something you do.  Then, follow it up with a statement about its impact on your </a:t>
            </a:r>
            <a:r>
              <a:rPr lang="en-US" sz="2000" dirty="0" smtClean="0"/>
              <a:t>world or </a:t>
            </a:r>
            <a:r>
              <a:rPr lang="en-US" sz="2000" dirty="0" smtClean="0"/>
              <a:t>the larger world.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22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b="1" dirty="0" smtClean="0"/>
              <a:t>10 Minute Write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125112" cy="4737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Write about all the things you know now that you wish you had known as a freshman. Think broadly.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How would having this knowledge 4 years ago change your experience?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912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b="1" dirty="0" smtClean="0"/>
              <a:t>In your notebook…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47801"/>
            <a:ext cx="7125112" cy="49530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700" dirty="0" smtClean="0"/>
              <a:t>Make a list of people who </a:t>
            </a:r>
            <a:r>
              <a:rPr lang="en-US" sz="2700" dirty="0"/>
              <a:t>have made a difference in your life and </a:t>
            </a:r>
            <a:r>
              <a:rPr lang="en-US" sz="2700" dirty="0" smtClean="0"/>
              <a:t>note why</a:t>
            </a:r>
          </a:p>
          <a:p>
            <a:pPr>
              <a:buFont typeface="+mj-lt"/>
              <a:buAutoNum type="arabicPeriod"/>
            </a:pPr>
            <a:r>
              <a:rPr lang="en-US" sz="2700" dirty="0" smtClean="0"/>
              <a:t>Make a list of your favorite </a:t>
            </a:r>
            <a:r>
              <a:rPr lang="en-US" sz="2700" dirty="0"/>
              <a:t>memories from </a:t>
            </a:r>
            <a:r>
              <a:rPr lang="en-US" sz="2700" dirty="0" smtClean="0"/>
              <a:t>your childhood (grade school)</a:t>
            </a:r>
          </a:p>
          <a:p>
            <a:pPr>
              <a:buFont typeface="+mj-lt"/>
              <a:buAutoNum type="arabicPeriod"/>
            </a:pPr>
            <a:r>
              <a:rPr lang="en-US" sz="2700" dirty="0" smtClean="0"/>
              <a:t>Make a list of your favorite </a:t>
            </a:r>
            <a:r>
              <a:rPr lang="en-US" sz="2700" dirty="0"/>
              <a:t>memories from middle </a:t>
            </a:r>
            <a:r>
              <a:rPr lang="en-US" sz="2700" dirty="0" smtClean="0"/>
              <a:t>school</a:t>
            </a:r>
          </a:p>
          <a:p>
            <a:pPr>
              <a:buFont typeface="+mj-lt"/>
              <a:buAutoNum type="arabicPeriod"/>
            </a:pPr>
            <a:r>
              <a:rPr lang="en-US" sz="2700" dirty="0" smtClean="0"/>
              <a:t>Make a list of your favorite memories from high school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9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b="1" dirty="0" smtClean="0"/>
              <a:t>In your notebook…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467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5</a:t>
            </a:r>
            <a:r>
              <a:rPr lang="en-US" sz="2600" dirty="0" smtClean="0"/>
              <a:t>.  Write </a:t>
            </a:r>
            <a:r>
              <a:rPr lang="en-US" sz="2600" dirty="0"/>
              <a:t>about your family.  </a:t>
            </a:r>
          </a:p>
          <a:p>
            <a:pPr marL="457200" lvl="1" indent="0">
              <a:buNone/>
            </a:pPr>
            <a:r>
              <a:rPr lang="en-US" sz="2600" dirty="0"/>
              <a:t>~How did your parents meet?  Your grandparents?</a:t>
            </a:r>
          </a:p>
          <a:p>
            <a:pPr marL="457200" lvl="1" indent="0">
              <a:buNone/>
            </a:pPr>
            <a:r>
              <a:rPr lang="en-US" sz="2600" dirty="0"/>
              <a:t>~What are some of your family traditions, favorite experiences, memories, that you will always treasure?</a:t>
            </a:r>
          </a:p>
          <a:p>
            <a:pPr marL="457200" lvl="1" indent="0">
              <a:buNone/>
            </a:pPr>
            <a:r>
              <a:rPr lang="en-US" sz="2600" dirty="0"/>
              <a:t>~What are the characteristics/qualities of yours that inherently come from your family (for better or </a:t>
            </a:r>
            <a:r>
              <a:rPr lang="en-US" sz="2600" dirty="0" smtClean="0"/>
              <a:t>worse)?</a:t>
            </a:r>
            <a:endParaRPr lang="en-US" sz="2600" dirty="0" smtClean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2720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b="1" dirty="0" smtClean="0"/>
              <a:t>In your notebook…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143958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/>
              <a:t>6. Think about the best lesson you’ve </a:t>
            </a:r>
            <a:r>
              <a:rPr lang="en-US" sz="3200" dirty="0" smtClean="0"/>
              <a:t>	ever </a:t>
            </a:r>
            <a:r>
              <a:rPr lang="en-US" sz="3200" dirty="0"/>
              <a:t>	learned.  Write a few sentences </a:t>
            </a:r>
            <a:r>
              <a:rPr lang="en-US" sz="3200" dirty="0" smtClean="0"/>
              <a:t>	about </a:t>
            </a:r>
            <a:r>
              <a:rPr lang="en-US" sz="3200" dirty="0"/>
              <a:t>this</a:t>
            </a:r>
            <a:r>
              <a:rPr lang="en-US" sz="3200" dirty="0" smtClean="0"/>
              <a:t>…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7</a:t>
            </a:r>
            <a:r>
              <a:rPr lang="en-US" sz="3200" dirty="0"/>
              <a:t>. </a:t>
            </a:r>
            <a:r>
              <a:rPr lang="en-US" sz="3200" dirty="0" smtClean="0"/>
              <a:t>Write about your favorite moment(s) 	at NV.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8. What advice would you </a:t>
            </a:r>
            <a:r>
              <a:rPr lang="en-US" sz="3200" dirty="0"/>
              <a:t>give to an </a:t>
            </a:r>
            <a:r>
              <a:rPr lang="en-US" sz="3200" dirty="0" smtClean="0"/>
              <a:t>	incoming </a:t>
            </a:r>
            <a:r>
              <a:rPr lang="en-US" sz="3200" dirty="0"/>
              <a:t>freshman (or a </a:t>
            </a:r>
            <a:r>
              <a:rPr lang="en-US" sz="3200" dirty="0" smtClean="0"/>
              <a:t>younger 	sibling </a:t>
            </a:r>
            <a:r>
              <a:rPr lang="en-US" sz="3200" dirty="0"/>
              <a:t>upon entering NV/senior </a:t>
            </a:r>
            <a:r>
              <a:rPr lang="en-US" sz="3200" dirty="0" smtClean="0"/>
              <a:t>	year/a club </a:t>
            </a:r>
            <a:r>
              <a:rPr lang="en-US" sz="3200" dirty="0"/>
              <a:t>or sport,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5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 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500" dirty="0" smtClean="0"/>
              <a:t>Where I’m From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500" dirty="0" smtClean="0"/>
              <a:t>Why I’m Here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500" dirty="0" smtClean="0"/>
              <a:t>Self-Portrait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I’m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17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Look back at your list of memories from your childhood.  Which ones would you add to a poem describing the landscape of your childhood?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500" dirty="0" smtClean="0"/>
              <a:t>Sights?</a:t>
            </a:r>
          </a:p>
          <a:p>
            <a:r>
              <a:rPr lang="en-US" sz="2500" dirty="0" smtClean="0"/>
              <a:t>Smells?</a:t>
            </a:r>
          </a:p>
          <a:p>
            <a:r>
              <a:rPr lang="en-US" sz="2500" dirty="0" smtClean="0"/>
              <a:t>Sounds?</a:t>
            </a:r>
          </a:p>
          <a:p>
            <a:pPr marL="0" indent="0">
              <a:buNone/>
            </a:pPr>
            <a:r>
              <a:rPr lang="en-US" sz="2500" dirty="0" smtClean="0"/>
              <a:t>Other imagery?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557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I’m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/>
              <a:t>This poem tells the story of why you’re here, from the intersection of moments and lives of those who came before you.  </a:t>
            </a:r>
          </a:p>
          <a:p>
            <a:pPr marL="0" indent="0">
              <a:buNone/>
            </a:pPr>
            <a:endParaRPr lang="en-US" sz="2500" dirty="0" smtClean="0"/>
          </a:p>
          <a:p>
            <a:r>
              <a:rPr lang="en-US" sz="2300" dirty="0" smtClean="0"/>
              <a:t>Do you know the story of how your parents met?</a:t>
            </a:r>
          </a:p>
          <a:p>
            <a:r>
              <a:rPr lang="en-US" sz="2300" dirty="0" smtClean="0"/>
              <a:t>Do you know how your grandparents met?</a:t>
            </a:r>
          </a:p>
          <a:p>
            <a:r>
              <a:rPr lang="en-US" sz="2300" dirty="0"/>
              <a:t>D</a:t>
            </a:r>
            <a:r>
              <a:rPr lang="en-US" sz="2300" dirty="0" smtClean="0"/>
              <a:t>o </a:t>
            </a:r>
            <a:r>
              <a:rPr lang="en-US" sz="2300" dirty="0" smtClean="0"/>
              <a:t>you come from an immigrant background?  Do you know how your family came to live in this area?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711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4290"/>
            <a:ext cx="7125113" cy="924475"/>
          </a:xfrm>
        </p:spPr>
        <p:txBody>
          <a:bodyPr/>
          <a:lstStyle/>
          <a:p>
            <a:r>
              <a:rPr lang="en-US" dirty="0" smtClean="0"/>
              <a:t>My sample Why I’m Here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8229600" cy="640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Because…</a:t>
            </a:r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my dad was funny and wore my mom down </a:t>
            </a:r>
          </a:p>
          <a:p>
            <a:pPr marL="0" indent="0">
              <a:buNone/>
            </a:pPr>
            <a:r>
              <a:rPr lang="en-US" dirty="0" smtClean="0"/>
              <a:t>	by </a:t>
            </a:r>
            <a:r>
              <a:rPr lang="en-US" dirty="0"/>
              <a:t>asking her out over and over again;</a:t>
            </a:r>
          </a:p>
          <a:p>
            <a:pPr marL="0" indent="0">
              <a:buNone/>
            </a:pPr>
            <a:r>
              <a:rPr lang="en-US" dirty="0"/>
              <a:t>Because my grandfather came to Chicago and didn’t want </a:t>
            </a:r>
          </a:p>
          <a:p>
            <a:pPr marL="0" indent="0">
              <a:buNone/>
            </a:pPr>
            <a:r>
              <a:rPr lang="en-US" dirty="0" smtClean="0"/>
              <a:t>	to </a:t>
            </a:r>
            <a:r>
              <a:rPr lang="en-US" dirty="0"/>
              <a:t>be seen as a “southern hick,” he bought a grammar book </a:t>
            </a:r>
          </a:p>
          <a:p>
            <a:pPr marL="0" indent="0">
              <a:buNone/>
            </a:pPr>
            <a:r>
              <a:rPr lang="en-US" dirty="0" smtClean="0"/>
              <a:t>	and </a:t>
            </a:r>
            <a:r>
              <a:rPr lang="en-US" dirty="0"/>
              <a:t>taught himself how to speak properly;</a:t>
            </a:r>
          </a:p>
          <a:p>
            <a:pPr marL="0" indent="0">
              <a:buNone/>
            </a:pPr>
            <a:r>
              <a:rPr lang="en-US" dirty="0"/>
              <a:t>Because my grandmother needed a job while he was away, </a:t>
            </a:r>
          </a:p>
          <a:p>
            <a:pPr marL="0" indent="0">
              <a:buNone/>
            </a:pPr>
            <a:r>
              <a:rPr lang="en-US" dirty="0" smtClean="0"/>
              <a:t>	she </a:t>
            </a:r>
            <a:r>
              <a:rPr lang="en-US" dirty="0"/>
              <a:t>stole her sister’s ID to prove she was old enough;</a:t>
            </a:r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he was a romantic, and she was hard as nails;</a:t>
            </a:r>
          </a:p>
          <a:p>
            <a:pPr marL="0" indent="0">
              <a:buNone/>
            </a:pPr>
            <a:r>
              <a:rPr lang="en-US" dirty="0"/>
              <a:t>Because she waited for her love for many </a:t>
            </a:r>
            <a:r>
              <a:rPr lang="en-US" dirty="0" smtClean="0"/>
              <a:t>years</a:t>
            </a:r>
            <a:r>
              <a:rPr lang="en-US" dirty="0"/>
              <a:t> </a:t>
            </a:r>
            <a:r>
              <a:rPr lang="en-US" dirty="0" smtClean="0"/>
              <a:t>while </a:t>
            </a:r>
            <a:r>
              <a:rPr lang="en-US" dirty="0"/>
              <a:t>he was at war;</a:t>
            </a:r>
          </a:p>
          <a:p>
            <a:pPr marL="0" indent="0">
              <a:buNone/>
            </a:pPr>
            <a:r>
              <a:rPr lang="en-US" dirty="0"/>
              <a:t>Because my parents and their friends all worked at Leonard’s </a:t>
            </a:r>
          </a:p>
          <a:p>
            <a:pPr marL="0" indent="0">
              <a:buNone/>
            </a:pPr>
            <a:r>
              <a:rPr lang="en-US" dirty="0" smtClean="0"/>
              <a:t>	and </a:t>
            </a:r>
            <a:r>
              <a:rPr lang="en-US" dirty="0"/>
              <a:t>my dad started giving my mom rides to work; </a:t>
            </a:r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my dad swore he would never be like his father;</a:t>
            </a:r>
          </a:p>
          <a:p>
            <a:pPr marL="0" indent="0">
              <a:buNone/>
            </a:pPr>
            <a:r>
              <a:rPr lang="en-US" dirty="0"/>
              <a:t>Because he brought her soup when she was sick;</a:t>
            </a:r>
          </a:p>
          <a:p>
            <a:pPr marL="0" indent="0">
              <a:buNone/>
            </a:pPr>
            <a:r>
              <a:rPr lang="en-US" dirty="0"/>
              <a:t>Because she moved back when he asked her to marry him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427</TotalTime>
  <Words>427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Trebuchet MS</vt:lpstr>
      <vt:lpstr>Verdana</vt:lpstr>
      <vt:lpstr>Wingdings</vt:lpstr>
      <vt:lpstr>Wingdings 2</vt:lpstr>
      <vt:lpstr>Spring</vt:lpstr>
      <vt:lpstr>A Look Back </vt:lpstr>
      <vt:lpstr>10 Minute Write</vt:lpstr>
      <vt:lpstr>In your notebook…</vt:lpstr>
      <vt:lpstr>In your notebook…</vt:lpstr>
      <vt:lpstr>In your notebook…</vt:lpstr>
      <vt:lpstr>About Me poems</vt:lpstr>
      <vt:lpstr>Where I’m From</vt:lpstr>
      <vt:lpstr>Why I’m Here</vt:lpstr>
      <vt:lpstr>My sample Why I’m Here poem</vt:lpstr>
      <vt:lpstr>Self-Portrait</vt:lpstr>
    </vt:vector>
  </TitlesOfParts>
  <Company>IPSD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Look Back </dc:title>
  <dc:creator>Tech Services</dc:creator>
  <cp:lastModifiedBy>Dreyer, Elizabeth</cp:lastModifiedBy>
  <cp:revision>21</cp:revision>
  <dcterms:created xsi:type="dcterms:W3CDTF">2014-05-01T12:33:29Z</dcterms:created>
  <dcterms:modified xsi:type="dcterms:W3CDTF">2014-12-04T17:46:10Z</dcterms:modified>
</cp:coreProperties>
</file>