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3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7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4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0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6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6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7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1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CA597E-E1F1-4BA7-AC48-BE3586ED00D7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060BC2-0307-400D-A65D-BEB08D1A6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9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Experiences in 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Poetry’s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Slowly, read the poem to yourself twice.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After you’ve read it to yourself TWO times, note THREE experiences next to specific lines, words, or phrases. </a:t>
            </a:r>
            <a:r>
              <a:rPr lang="en-US" sz="3200" i="1" dirty="0" smtClean="0"/>
              <a:t>These should be written as adjectives.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Share your three selections with the person next to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Poetry’s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Now, look at your three adjectives.  </a:t>
            </a:r>
          </a:p>
          <a:p>
            <a:pPr marL="0" indent="0">
              <a:buNone/>
            </a:pPr>
            <a:r>
              <a:rPr lang="en-US" sz="3200" dirty="0" smtClean="0"/>
              <a:t>	What can you say about each one?  </a:t>
            </a:r>
          </a:p>
          <a:p>
            <a:pPr marL="0" indent="0">
              <a:buNone/>
            </a:pPr>
            <a:r>
              <a:rPr lang="en-US" sz="3200" dirty="0" smtClean="0"/>
              <a:t>	Why did you choose this word?  </a:t>
            </a:r>
          </a:p>
          <a:p>
            <a:pPr marL="0" indent="0">
              <a:buNone/>
            </a:pPr>
            <a:r>
              <a:rPr lang="en-US" sz="3200" dirty="0" smtClean="0"/>
              <a:t>Write a short explanation next to the word you chose.</a:t>
            </a:r>
          </a:p>
        </p:txBody>
      </p:sp>
    </p:spTree>
    <p:extLst>
      <p:ext uri="{BB962C8B-B14F-4D97-AF65-F5344CB8AC3E}">
        <p14:creationId xmlns:p14="http://schemas.microsoft.com/office/powerpoint/2010/main" val="38679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Poetry’s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Now, look at the short notes you made next to each adjective.</a:t>
            </a:r>
          </a:p>
          <a:p>
            <a:pPr marL="0" indent="0">
              <a:buNone/>
            </a:pPr>
            <a:r>
              <a:rPr lang="en-US" sz="2800" dirty="0" smtClean="0"/>
              <a:t>Can you connect them together into a larger explanation of the poem?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</a:t>
            </a:r>
            <a:r>
              <a:rPr lang="en-US" sz="2800" dirty="0"/>
              <a:t>is the poet’s message in this poem?  Write this as a sentence somewhere on your paper.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Slowly, read the poem to yourself twice.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After you’ve read it to yourself TWO times, note THREE experiences next to specific lines, words, or phrases. </a:t>
            </a:r>
            <a:r>
              <a:rPr lang="en-US" sz="3200" i="1" dirty="0"/>
              <a:t>These should be written as adjectives.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Share your three selections with the person next to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Now, look at your three adjectives.  </a:t>
            </a:r>
          </a:p>
          <a:p>
            <a:pPr marL="0" indent="0">
              <a:buNone/>
            </a:pPr>
            <a:r>
              <a:rPr lang="en-US" sz="3200" dirty="0"/>
              <a:t>	What can you say about each one?  </a:t>
            </a:r>
          </a:p>
          <a:p>
            <a:pPr marL="0" indent="0">
              <a:buNone/>
            </a:pPr>
            <a:r>
              <a:rPr lang="en-US" sz="3200" dirty="0"/>
              <a:t>	Why did you choose this word?  </a:t>
            </a:r>
          </a:p>
          <a:p>
            <a:pPr marL="0" indent="0">
              <a:buNone/>
            </a:pPr>
            <a:r>
              <a:rPr lang="en-US" sz="3200" dirty="0"/>
              <a:t>Write a short explanation next to the word you chose.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35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Now, look at the short notes you made next to each adjective.</a:t>
            </a:r>
          </a:p>
          <a:p>
            <a:pPr marL="0" indent="0">
              <a:buNone/>
            </a:pPr>
            <a:r>
              <a:rPr lang="en-US" sz="3000" dirty="0"/>
              <a:t>Can you connect them together into a larger explanation of the poem?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What is the poet’s message in this poem?  Write this as a sentence somewhere on your paper.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221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Experiences in Poetry</vt:lpstr>
      <vt:lpstr>Poetry’s Value</vt:lpstr>
      <vt:lpstr>Poetry’s Value</vt:lpstr>
      <vt:lpstr>Poetry’s Value</vt:lpstr>
      <vt:lpstr>#10</vt:lpstr>
      <vt:lpstr>#10</vt:lpstr>
      <vt:lpstr>#10</vt:lpstr>
    </vt:vector>
  </TitlesOfParts>
  <Company>Indian Prairie School District #204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in Poetry</dc:title>
  <dc:creator>Dreyer, Elizabeth</dc:creator>
  <cp:lastModifiedBy>Dreyer, Elizabeth</cp:lastModifiedBy>
  <cp:revision>4</cp:revision>
  <dcterms:created xsi:type="dcterms:W3CDTF">2014-09-04T12:20:06Z</dcterms:created>
  <dcterms:modified xsi:type="dcterms:W3CDTF">2014-09-04T14:17:50Z</dcterms:modified>
</cp:coreProperties>
</file>