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F8E2-D74B-4A6D-B671-9D10A3921C33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AFDB-9BBC-4C57-AB57-6B5444352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4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F8E2-D74B-4A6D-B671-9D10A3921C33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AFDB-9BBC-4C57-AB57-6B5444352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58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F8E2-D74B-4A6D-B671-9D10A3921C33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AFDB-9BBC-4C57-AB57-6B5444352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3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F8E2-D74B-4A6D-B671-9D10A3921C33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AFDB-9BBC-4C57-AB57-6B544435261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4045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F8E2-D74B-4A6D-B671-9D10A3921C33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AFDB-9BBC-4C57-AB57-6B5444352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55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F8E2-D74B-4A6D-B671-9D10A3921C33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AFDB-9BBC-4C57-AB57-6B5444352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67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F8E2-D74B-4A6D-B671-9D10A3921C33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AFDB-9BBC-4C57-AB57-6B5444352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19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F8E2-D74B-4A6D-B671-9D10A3921C33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AFDB-9BBC-4C57-AB57-6B5444352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460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F8E2-D74B-4A6D-B671-9D10A3921C33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AFDB-9BBC-4C57-AB57-6B5444352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1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F8E2-D74B-4A6D-B671-9D10A3921C33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AFDB-9BBC-4C57-AB57-6B5444352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58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F8E2-D74B-4A6D-B671-9D10A3921C33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AFDB-9BBC-4C57-AB57-6B5444352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5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F8E2-D74B-4A6D-B671-9D10A3921C33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AFDB-9BBC-4C57-AB57-6B5444352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69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F8E2-D74B-4A6D-B671-9D10A3921C33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AFDB-9BBC-4C57-AB57-6B5444352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8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F8E2-D74B-4A6D-B671-9D10A3921C33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AFDB-9BBC-4C57-AB57-6B5444352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3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F8E2-D74B-4A6D-B671-9D10A3921C33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AFDB-9BBC-4C57-AB57-6B5444352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38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F8E2-D74B-4A6D-B671-9D10A3921C33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AFDB-9BBC-4C57-AB57-6B5444352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81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4F8E2-D74B-4A6D-B671-9D10A3921C33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AFDB-9BBC-4C57-AB57-6B5444352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82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404F8E2-D74B-4A6D-B671-9D10A3921C33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7AFDB-9BBC-4C57-AB57-6B5444352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541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u="none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Poetry Is…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Article analysis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05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942233"/>
              </p:ext>
            </p:extLst>
          </p:nvPr>
        </p:nvGraphicFramePr>
        <p:xfrm>
          <a:off x="457199" y="314420"/>
          <a:ext cx="11315704" cy="6301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293"/>
                <a:gridCol w="3096491"/>
                <a:gridCol w="3449782"/>
                <a:gridCol w="3273138"/>
              </a:tblGrid>
              <a:tr h="949594">
                <a:tc>
                  <a:txBody>
                    <a:bodyPr/>
                    <a:lstStyle/>
                    <a:p>
                      <a:r>
                        <a:rPr lang="en-US" dirty="0" smtClean="0"/>
                        <a:t>Article</a:t>
                      </a:r>
                      <a:r>
                        <a:rPr lang="en-US" baseline="0" dirty="0" smtClean="0"/>
                        <a:t>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How Poetry </a:t>
                      </a:r>
                      <a:r>
                        <a:rPr lang="en-US" sz="2200" smtClean="0"/>
                        <a:t>Can </a:t>
                      </a:r>
                      <a:r>
                        <a:rPr lang="en-US" sz="2200" smtClean="0"/>
                        <a:t>Change </a:t>
                      </a:r>
                      <a:r>
                        <a:rPr lang="en-US" sz="2200" dirty="0" smtClean="0"/>
                        <a:t>Lives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How to Get Saved by</a:t>
                      </a:r>
                      <a:r>
                        <a:rPr lang="en-US" sz="2200" baseline="0" dirty="0" smtClean="0"/>
                        <a:t> a Poem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Why Poetry</a:t>
                      </a:r>
                      <a:r>
                        <a:rPr lang="en-US" sz="2200" baseline="0" dirty="0" smtClean="0"/>
                        <a:t> is Necessary</a:t>
                      </a:r>
                      <a:endParaRPr lang="en-US" sz="2200" dirty="0"/>
                    </a:p>
                  </a:txBody>
                  <a:tcPr/>
                </a:tc>
              </a:tr>
              <a:tr h="110424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Central</a:t>
                      </a:r>
                      <a:r>
                        <a:rPr lang="en-US" b="1" baseline="0" dirty="0" smtClean="0"/>
                        <a:t> Argument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300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Evidence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2179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effectLst/>
                        </a:rPr>
                        <a:t>Personal Response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effectLst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</a:rPr>
                        <a:t>(agree/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</a:rPr>
                        <a:t>disagree/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</a:rPr>
                        <a:t>challenge</a:t>
                      </a:r>
                      <a:r>
                        <a:rPr lang="en-US" sz="1400" b="1" dirty="0" smtClean="0">
                          <a:effectLst/>
                        </a:rPr>
                        <a:t>/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sng" dirty="0" smtClean="0">
                          <a:effectLst/>
                        </a:rPr>
                        <a:t>question</a:t>
                      </a:r>
                      <a:r>
                        <a:rPr lang="en-US" sz="1400" b="1" dirty="0" smtClean="0">
                          <a:effectLst/>
                        </a:rPr>
                        <a:t>)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4310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Connection to poems 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44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8&quot; unique_id=&quot;10214&quot;&gt;&lt;/object&gt;&lt;object type=&quot;2&quot; unique_id=&quot;10215&quot;&gt;&lt;object type=&quot;3&quot; unique_id=&quot;10216&quot;&gt;&lt;property id=&quot;20148&quot; value=&quot;5&quot;/&gt;&lt;property id=&quot;20300&quot; value=&quot;Slide 1 - &amp;quot;Poetry Is… &amp;quot;&quot;/&gt;&lt;property id=&quot;20307&quot; value=&quot;256&quot;/&gt;&lt;/object&gt;&lt;object type=&quot;3&quot; unique_id=&quot;10230&quot;&gt;&lt;property id=&quot;20148&quot; value=&quot;5&quot;/&gt;&lt;property id=&quot;20300&quot; value=&quot;Slide 2&quot;/&gt;&lt;property id=&quot;20307&quot; value=&quot;25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79</TotalTime>
  <Words>41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Poetry Is… </vt:lpstr>
      <vt:lpstr>PowerPoint Presentation</vt:lpstr>
    </vt:vector>
  </TitlesOfParts>
  <Company>Indian Prairie School District #204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Is… </dc:title>
  <dc:creator>Dreyer, Elizabeth</dc:creator>
  <cp:lastModifiedBy>Dreyer, Elizabeth</cp:lastModifiedBy>
  <cp:revision>5</cp:revision>
  <dcterms:created xsi:type="dcterms:W3CDTF">2015-08-27T15:03:33Z</dcterms:created>
  <dcterms:modified xsi:type="dcterms:W3CDTF">2015-08-28T13:29:03Z</dcterms:modified>
</cp:coreProperties>
</file>