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AD796-0C45-4E12-AC35-52E450273B8B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7B4B0-89DF-4759-8C08-BD7A9A7D6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351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AD796-0C45-4E12-AC35-52E450273B8B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7B4B0-89DF-4759-8C08-BD7A9A7D6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805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AD796-0C45-4E12-AC35-52E450273B8B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7B4B0-89DF-4759-8C08-BD7A9A7D6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473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AD796-0C45-4E12-AC35-52E450273B8B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7B4B0-89DF-4759-8C08-BD7A9A7D6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401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AD796-0C45-4E12-AC35-52E450273B8B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7B4B0-89DF-4759-8C08-BD7A9A7D6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96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AD796-0C45-4E12-AC35-52E450273B8B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7B4B0-89DF-4759-8C08-BD7A9A7D6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108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AD796-0C45-4E12-AC35-52E450273B8B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7B4B0-89DF-4759-8C08-BD7A9A7D6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721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AD796-0C45-4E12-AC35-52E450273B8B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7B4B0-89DF-4759-8C08-BD7A9A7D6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408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AD796-0C45-4E12-AC35-52E450273B8B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7B4B0-89DF-4759-8C08-BD7A9A7D6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262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AD796-0C45-4E12-AC35-52E450273B8B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7B4B0-89DF-4759-8C08-BD7A9A7D6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372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AD796-0C45-4E12-AC35-52E450273B8B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7B4B0-89DF-4759-8C08-BD7A9A7D6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930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AD796-0C45-4E12-AC35-52E450273B8B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7B4B0-89DF-4759-8C08-BD7A9A7D6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068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6253" y="201935"/>
            <a:ext cx="3810000" cy="5517808"/>
          </a:xfrm>
        </p:spPr>
        <p:txBody>
          <a:bodyPr/>
          <a:lstStyle/>
          <a:p>
            <a:r>
              <a:rPr lang="en-US" dirty="0" smtClean="0"/>
              <a:t>Students </a:t>
            </a:r>
            <a:r>
              <a:rPr lang="en-US" b="1" dirty="0" smtClean="0"/>
              <a:t>choose</a:t>
            </a:r>
            <a:r>
              <a:rPr lang="en-US" dirty="0" smtClean="0"/>
              <a:t> a book from the nominations list, </a:t>
            </a:r>
            <a:r>
              <a:rPr lang="en-US" b="1" dirty="0" smtClean="0"/>
              <a:t>read</a:t>
            </a:r>
            <a:r>
              <a:rPr lang="en-US" dirty="0" smtClean="0"/>
              <a:t> it, </a:t>
            </a:r>
            <a:r>
              <a:rPr lang="en-US" b="1" dirty="0" smtClean="0"/>
              <a:t>write</a:t>
            </a:r>
            <a:r>
              <a:rPr lang="en-US" dirty="0" smtClean="0"/>
              <a:t> a short analysis, and </a:t>
            </a:r>
            <a:r>
              <a:rPr lang="en-US" b="1" dirty="0" smtClean="0"/>
              <a:t>discuss</a:t>
            </a:r>
            <a:r>
              <a:rPr lang="en-US" dirty="0" smtClean="0"/>
              <a:t> it with other students in a round table book talk…and earn extra credit.</a:t>
            </a:r>
            <a:endParaRPr lang="en-US" dirty="0"/>
          </a:p>
        </p:txBody>
      </p:sp>
      <p:pic>
        <p:nvPicPr>
          <p:cNvPr id="2062" name="Picture 14" descr="2012 Abe Lincoln Award Reading Lis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208" t="1269" r="1036" b="17143"/>
          <a:stretch/>
        </p:blipFill>
        <p:spPr bwMode="auto">
          <a:xfrm>
            <a:off x="1371600" y="119742"/>
            <a:ext cx="3189514" cy="6738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18" descr="Daughter of Smoke and Bone (Laini Taylor)"/>
          <p:cNvSpPr>
            <a:spLocks noChangeAspect="1" noChangeArrowheads="1"/>
          </p:cNvSpPr>
          <p:nvPr/>
        </p:nvSpPr>
        <p:spPr bwMode="auto">
          <a:xfrm>
            <a:off x="63500" y="-536575"/>
            <a:ext cx="685800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20" descr="Daughter of Smoke and Bone (Laini Taylor)"/>
          <p:cNvSpPr>
            <a:spLocks noChangeAspect="1" noChangeArrowheads="1"/>
          </p:cNvSpPr>
          <p:nvPr/>
        </p:nvSpPr>
        <p:spPr bwMode="auto">
          <a:xfrm>
            <a:off x="215900" y="-384175"/>
            <a:ext cx="685800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22" descr="Daughter of Smoke and Bone (Laini Taylor)"/>
          <p:cNvSpPr>
            <a:spLocks noChangeAspect="1" noChangeArrowheads="1"/>
          </p:cNvSpPr>
          <p:nvPr/>
        </p:nvSpPr>
        <p:spPr bwMode="auto">
          <a:xfrm>
            <a:off x="368300" y="-231775"/>
            <a:ext cx="685800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823357" y="5907071"/>
            <a:ext cx="22860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8" name="AutoShape 2" descr="Image result for fangirl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00" y="226319"/>
            <a:ext cx="1232255" cy="186724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7060" y="5195871"/>
            <a:ext cx="1066800" cy="14224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067" y="2294138"/>
            <a:ext cx="1315919" cy="197627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799" y="4549356"/>
            <a:ext cx="1385903" cy="2052706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5892" y="5215038"/>
            <a:ext cx="1004367" cy="1509729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8721" y="5215038"/>
            <a:ext cx="978093" cy="1471393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760" y="3593800"/>
            <a:ext cx="927675" cy="1407085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760" y="767744"/>
            <a:ext cx="927675" cy="1416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20535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0.0&quot;&gt;&lt;object type=&quot;1&quot; unique_id=&quot;10001&quot;&gt;&lt;object type=&quot;2&quot; unique_id=&quot;10702&quot;&gt;&lt;object type=&quot;3&quot; unique_id=&quot;10703&quot;&gt;&lt;property id=&quot;20148&quot; value=&quot;5&quot;/&gt;&lt;property id=&quot;20300&quot; value=&quot;Slide 1&quot;/&gt;&lt;property id=&quot;20307&quot; value=&quot;257&quot;/&gt;&lt;/object&gt;&lt;/object&gt;&lt;object type=&quot;8&quot; unique_id=&quot;10706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IPSD #204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Tech Services</dc:creator>
  <cp:lastModifiedBy>Dreyer, Elizabeth</cp:lastModifiedBy>
  <cp:revision>5</cp:revision>
  <dcterms:created xsi:type="dcterms:W3CDTF">2013-09-07T14:19:56Z</dcterms:created>
  <dcterms:modified xsi:type="dcterms:W3CDTF">2015-09-02T18:38:38Z</dcterms:modified>
</cp:coreProperties>
</file>