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Catcher in the Rye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Claim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your notes from class and make connections to “Teen Angst” and The </a:t>
            </a:r>
            <a:r>
              <a:rPr lang="en-US" dirty="0" smtClean="0"/>
              <a:t>Adolescent</a:t>
            </a:r>
            <a:r>
              <a:rPr lang="en-US" dirty="0" smtClean="0"/>
              <a:t> </a:t>
            </a:r>
            <a:r>
              <a:rPr lang="en-US" dirty="0" smtClean="0"/>
              <a:t>Brain”: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385684"/>
          </a:xfrm>
        </p:spPr>
        <p:txBody>
          <a:bodyPr>
            <a:noAutofit/>
          </a:bodyPr>
          <a:lstStyle/>
          <a:p>
            <a:pPr lvl="0"/>
            <a:endParaRPr lang="en-US" sz="2200" dirty="0" smtClean="0"/>
          </a:p>
          <a:p>
            <a:pPr lvl="0"/>
            <a:r>
              <a:rPr lang="en-US" sz="2200" dirty="0" smtClean="0"/>
              <a:t>Innocence</a:t>
            </a:r>
            <a:endParaRPr lang="en-US" sz="2200" dirty="0"/>
          </a:p>
          <a:p>
            <a:pPr lvl="0"/>
            <a:r>
              <a:rPr lang="en-US" sz="2200" dirty="0"/>
              <a:t>Isolation</a:t>
            </a:r>
          </a:p>
          <a:p>
            <a:pPr lvl="0"/>
            <a:r>
              <a:rPr lang="en-US" sz="2200" dirty="0"/>
              <a:t>Sadness</a:t>
            </a:r>
          </a:p>
          <a:p>
            <a:pPr lvl="0"/>
            <a:r>
              <a:rPr lang="en-US" sz="2200" dirty="0"/>
              <a:t>Lies and deceit</a:t>
            </a:r>
          </a:p>
          <a:p>
            <a:pPr lvl="0"/>
            <a:r>
              <a:rPr lang="en-US" sz="2200" dirty="0"/>
              <a:t>Wisdom and Knowledge</a:t>
            </a:r>
          </a:p>
          <a:p>
            <a:pPr lvl="0"/>
            <a:r>
              <a:rPr lang="en-US" sz="2200" dirty="0"/>
              <a:t>Youth</a:t>
            </a:r>
          </a:p>
          <a:p>
            <a:pPr lvl="0"/>
            <a:r>
              <a:rPr lang="en-US" sz="2200" dirty="0" smtClean="0"/>
              <a:t>Mortality</a:t>
            </a:r>
          </a:p>
          <a:p>
            <a:pPr lvl="0"/>
            <a:r>
              <a:rPr lang="en-US" sz="2200" dirty="0" smtClean="0"/>
              <a:t>Trouble with authority</a:t>
            </a:r>
            <a:endParaRPr lang="en-US" sz="2200" dirty="0"/>
          </a:p>
          <a:p>
            <a:r>
              <a:rPr lang="en-US" sz="2200" dirty="0" smtClean="0"/>
              <a:t>Others?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667094" cy="388077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200" dirty="0" err="1" smtClean="0"/>
              <a:t>Psycholanalyze</a:t>
            </a:r>
            <a:r>
              <a:rPr lang="en-US" sz="2200" dirty="0" smtClean="0"/>
              <a:t> Holden/Salinger: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Holden is… (and thereby people are…)</a:t>
            </a:r>
          </a:p>
          <a:p>
            <a:r>
              <a:rPr lang="en-US" sz="2200" dirty="0" smtClean="0"/>
              <a:t>Salinger is… (when people feel…) </a:t>
            </a:r>
          </a:p>
          <a:p>
            <a:pPr marL="0" indent="0">
              <a:buNone/>
            </a:pPr>
            <a:r>
              <a:rPr lang="en-US" sz="2200" dirty="0"/>
              <a:t>s</a:t>
            </a:r>
            <a:r>
              <a:rPr lang="en-US" sz="2200" smtClean="0"/>
              <a:t>cared</a:t>
            </a:r>
            <a:r>
              <a:rPr lang="en-US" sz="2200" dirty="0" smtClean="0"/>
              <a:t>, projecting, narcissistic, hypocritical, confused, angry, lonely, judgmental</a:t>
            </a:r>
            <a:r>
              <a:rPr lang="en-US" sz="2200" smtClean="0"/>
              <a:t>, etc…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60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8342"/>
            <a:ext cx="8596668" cy="776514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Claim writing: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251" y="958602"/>
            <a:ext cx="9100511" cy="54501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smtClean="0"/>
              <a:t>ICE Prompt:</a:t>
            </a:r>
          </a:p>
          <a:p>
            <a:pPr marL="0" indent="0">
              <a:buNone/>
            </a:pPr>
            <a:r>
              <a:rPr lang="en-US" sz="2000" dirty="0" smtClean="0"/>
              <a:t>In </a:t>
            </a:r>
            <a:r>
              <a:rPr lang="en-US" sz="2000" dirty="0"/>
              <a:t>many works of literature, authors will explore a theme: a central message or insight about life or human experience.  Carefully consider J.D. Salinger’s </a:t>
            </a:r>
            <a:r>
              <a:rPr lang="en-US" sz="2000" i="1" dirty="0"/>
              <a:t>The Catcher in the Rye</a:t>
            </a:r>
            <a:r>
              <a:rPr lang="en-US" sz="2000" dirty="0"/>
              <a:t>.  Then, write a well-organized essay in which you identify what the author is saying about “­­­­­_________________” and how this contributes to the overall meaning of the work.  Avoid mere plot summary.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Choose FOUR different topics that could fill in the blank above.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Write a claim for each of these topics.  Be sure to look back at the sample claims we wrote in our notes when we were working with </a:t>
            </a:r>
            <a:r>
              <a:rPr lang="en-US" sz="2000" i="1" dirty="0" smtClean="0"/>
              <a:t>Their Eyes Were Watching God </a:t>
            </a:r>
            <a:r>
              <a:rPr lang="en-US" sz="2000" dirty="0" smtClean="0"/>
              <a:t>Use these sample claims as a </a:t>
            </a:r>
            <a:r>
              <a:rPr lang="en-US" sz="2000" dirty="0" smtClean="0">
                <a:solidFill>
                  <a:schemeClr val="accent5"/>
                </a:solidFill>
              </a:rPr>
              <a:t>skeleton</a:t>
            </a:r>
            <a:r>
              <a:rPr lang="en-US" sz="2000" dirty="0" smtClean="0"/>
              <a:t> for your Salinger claim.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5"/>
                </a:solidFill>
              </a:rPr>
              <a:t>Remember, your claim must address Salinger’s </a:t>
            </a:r>
            <a:r>
              <a:rPr lang="en-US" sz="2000" b="1" i="1" dirty="0" smtClean="0">
                <a:solidFill>
                  <a:schemeClr val="accent5"/>
                </a:solidFill>
              </a:rPr>
              <a:t>message </a:t>
            </a:r>
            <a:r>
              <a:rPr lang="en-US" sz="2000" dirty="0" smtClean="0">
                <a:solidFill>
                  <a:schemeClr val="accent5"/>
                </a:solidFill>
              </a:rPr>
              <a:t>about this topic.</a:t>
            </a:r>
            <a:endParaRPr lang="en-US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7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he Catcher in the Ry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Consider your notes from class and make connections to “Teen Angst” and The Adolescent Brain”: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Claim writing:&amp;quot;&quot;/&gt;&lt;property id=&quot;20307&quot; value=&quot;258&quot;/&gt;&lt;/object&gt;&lt;/object&gt;&lt;object type=&quot;8&quot; unique_id=&quot;100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318</TotalTime>
  <Words>222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The Catcher in the Rye</vt:lpstr>
      <vt:lpstr>Consider your notes from class and make connections to “Teen Angst” and The Adolescent Brain”:</vt:lpstr>
      <vt:lpstr>Claim writing:</vt:lpstr>
    </vt:vector>
  </TitlesOfParts>
  <Company>Indian Prairie School District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Catcher in the Rye</dc:title>
  <dc:creator>Dreyer, Elizabeth</dc:creator>
  <cp:lastModifiedBy>Dreyer, Elizabeth</cp:lastModifiedBy>
  <cp:revision>19</cp:revision>
  <dcterms:created xsi:type="dcterms:W3CDTF">2015-04-23T17:11:13Z</dcterms:created>
  <dcterms:modified xsi:type="dcterms:W3CDTF">2015-10-06T19:00:26Z</dcterms:modified>
</cp:coreProperties>
</file>