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8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6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7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EB5A34D-F91C-48E2-BA42-3D7376DE80A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70F6BF2-61DF-40AD-A478-1E2C4AC7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500" dirty="0" smtClean="0"/>
              <a:t>Everything’s an argument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Henry and the Speech in the Virginia Convention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841664"/>
          </a:xfrm>
        </p:spPr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966355"/>
            <a:ext cx="10920845" cy="547600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500" dirty="0" smtClean="0"/>
              <a:t>With a partner, write one paragraph:</a:t>
            </a:r>
          </a:p>
          <a:p>
            <a:pPr>
              <a:lnSpc>
                <a:spcPct val="100000"/>
              </a:lnSpc>
            </a:pPr>
            <a:r>
              <a:rPr lang="en-US" sz="2500" dirty="0" smtClean="0"/>
              <a:t>7-8 sentences</a:t>
            </a:r>
            <a:r>
              <a:rPr lang="en-US" sz="2500" dirty="0"/>
              <a:t>  </a:t>
            </a:r>
            <a:endParaRPr lang="en-US" sz="2500" dirty="0" smtClean="0"/>
          </a:p>
          <a:p>
            <a:pPr>
              <a:lnSpc>
                <a:spcPct val="100000"/>
              </a:lnSpc>
            </a:pPr>
            <a:r>
              <a:rPr lang="en-US" sz="2500" dirty="0" smtClean="0"/>
              <a:t>2 smoothly integrated quotes</a:t>
            </a:r>
            <a:r>
              <a:rPr lang="en-US" sz="2500" dirty="0"/>
              <a:t>  </a:t>
            </a:r>
            <a:r>
              <a:rPr lang="en-US" sz="2500" i="1" dirty="0"/>
              <a:t>(try to stay within the 4-7 word rule--do NOT </a:t>
            </a:r>
            <a:r>
              <a:rPr lang="en-US" sz="2500" i="1" dirty="0" smtClean="0"/>
              <a:t>use </a:t>
            </a:r>
            <a:r>
              <a:rPr lang="en-US" sz="2500" i="1" dirty="0"/>
              <a:t>full sentences of quotes in your </a:t>
            </a:r>
            <a:r>
              <a:rPr lang="en-US" sz="2500" i="1" dirty="0" smtClean="0"/>
              <a:t>paragraph)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 smtClean="0"/>
              <a:t>PROMPT: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What </a:t>
            </a:r>
            <a:r>
              <a:rPr lang="en-US" sz="2500" dirty="0">
                <a:solidFill>
                  <a:srgbClr val="FF0000"/>
                </a:solidFill>
              </a:rPr>
              <a:t>is Patrick Henry's primary argument to his audience and how does he support it? 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Your </a:t>
            </a:r>
            <a:r>
              <a:rPr lang="en-US" sz="2500" dirty="0">
                <a:solidFill>
                  <a:srgbClr val="FF0000"/>
                </a:solidFill>
              </a:rPr>
              <a:t>claim </a:t>
            </a:r>
            <a:r>
              <a:rPr lang="en-US" sz="2500" dirty="0"/>
              <a:t>should answer the prompt.  The rest of your paragraph must use </a:t>
            </a:r>
            <a:r>
              <a:rPr lang="en-US" sz="2500" dirty="0">
                <a:solidFill>
                  <a:srgbClr val="FF0000"/>
                </a:solidFill>
              </a:rPr>
              <a:t>evidence</a:t>
            </a:r>
            <a:r>
              <a:rPr lang="en-US" sz="2500" dirty="0"/>
              <a:t> from the</a:t>
            </a:r>
            <a:r>
              <a:rPr lang="en-US" sz="2500" dirty="0">
                <a:solidFill>
                  <a:srgbClr val="FF0000"/>
                </a:solidFill>
              </a:rPr>
              <a:t> text </a:t>
            </a:r>
            <a:r>
              <a:rPr lang="en-US" sz="2500" dirty="0"/>
              <a:t>and your own </a:t>
            </a:r>
            <a:r>
              <a:rPr lang="en-US" sz="2500" dirty="0">
                <a:solidFill>
                  <a:srgbClr val="FF0000"/>
                </a:solidFill>
              </a:rPr>
              <a:t>analysis</a:t>
            </a:r>
            <a:r>
              <a:rPr lang="en-US" sz="2500" dirty="0"/>
              <a:t> to </a:t>
            </a:r>
            <a:r>
              <a:rPr lang="en-US" sz="2500" dirty="0">
                <a:solidFill>
                  <a:srgbClr val="FF0000"/>
                </a:solidFill>
              </a:rPr>
              <a:t>support</a:t>
            </a:r>
            <a:r>
              <a:rPr lang="en-US" sz="2500" dirty="0"/>
              <a:t> this claim.</a:t>
            </a:r>
            <a:br>
              <a:rPr lang="en-US" sz="2500" dirty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Use the gold sheet from the </a:t>
            </a:r>
            <a:r>
              <a:rPr lang="en-US" sz="2500" dirty="0" smtClean="0"/>
              <a:t>last ICE </a:t>
            </a:r>
            <a:r>
              <a:rPr lang="en-US" sz="2500" dirty="0"/>
              <a:t>for </a:t>
            </a:r>
            <a:r>
              <a:rPr lang="en-US" sz="2500" dirty="0" smtClean="0"/>
              <a:t>reminders/examples </a:t>
            </a:r>
            <a:r>
              <a:rPr lang="en-US" sz="2500" dirty="0"/>
              <a:t>of strong quote integration. </a:t>
            </a:r>
            <a:br>
              <a:rPr lang="en-US" sz="2500" dirty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smtClean="0">
                <a:solidFill>
                  <a:srgbClr val="0070C0"/>
                </a:solidFill>
              </a:rPr>
              <a:t>Reminders: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i="1" dirty="0"/>
              <a:t>B</a:t>
            </a:r>
            <a:r>
              <a:rPr lang="en-US" sz="2500" i="1" dirty="0" smtClean="0"/>
              <a:t>oth names must be written </a:t>
            </a:r>
            <a:r>
              <a:rPr lang="en-US" sz="2500" i="1" dirty="0"/>
              <a:t>on the paragraph before turning it in.  </a:t>
            </a:r>
            <a:endParaRPr lang="en-US" sz="2500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500" i="1" dirty="0" smtClean="0"/>
              <a:t>This </a:t>
            </a:r>
            <a:r>
              <a:rPr lang="en-US" sz="2500" i="1" dirty="0"/>
              <a:t>must be written </a:t>
            </a:r>
            <a:r>
              <a:rPr lang="en-US" sz="2500" i="1" u="sng" dirty="0"/>
              <a:t>in ink</a:t>
            </a:r>
            <a:r>
              <a:rPr lang="en-US" sz="2500" i="1" dirty="0"/>
              <a:t>.  NO FRINGIES.  </a:t>
            </a:r>
            <a:r>
              <a:rPr lang="en-US" sz="2500" i="1" dirty="0" smtClean="0"/>
              <a:t>:) 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475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8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Everything’s an argument</vt:lpstr>
      <vt:lpstr>Your task: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Everything’s an argument</dc:title>
  <dc:creator>Dreyer, Elizabeth</dc:creator>
  <cp:lastModifiedBy>Dreyer, Elizabeth</cp:lastModifiedBy>
  <cp:revision>2</cp:revision>
  <dcterms:created xsi:type="dcterms:W3CDTF">2014-10-01T17:01:19Z</dcterms:created>
  <dcterms:modified xsi:type="dcterms:W3CDTF">2014-10-01T17:09:22Z</dcterms:modified>
</cp:coreProperties>
</file>